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84C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3447" autoAdjust="0"/>
  </p:normalViewPr>
  <p:slideViewPr>
    <p:cSldViewPr snapToGrid="0">
      <p:cViewPr>
        <p:scale>
          <a:sx n="60" d="100"/>
          <a:sy n="60" d="100"/>
        </p:scale>
        <p:origin x="10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peda Santamaria, B. (Bibiana)" userId="e2ce0cbd-4395-4c88-9fd0-67249d1d23d8" providerId="ADAL" clId="{A76CCD26-47AA-4459-9886-B11BEF0B3E16}"/>
    <pc:docChg chg="undo custSel addSld modSld">
      <pc:chgData name="Cepeda Santamaria, B. (Bibiana)" userId="e2ce0cbd-4395-4c88-9fd0-67249d1d23d8" providerId="ADAL" clId="{A76CCD26-47AA-4459-9886-B11BEF0B3E16}" dt="2024-07-16T09:12:56.764" v="239" actId="33524"/>
      <pc:docMkLst>
        <pc:docMk/>
      </pc:docMkLst>
      <pc:sldChg chg="modSp mod">
        <pc:chgData name="Cepeda Santamaria, B. (Bibiana)" userId="e2ce0cbd-4395-4c88-9fd0-67249d1d23d8" providerId="ADAL" clId="{A76CCD26-47AA-4459-9886-B11BEF0B3E16}" dt="2024-07-16T09:03:39.128" v="166" actId="122"/>
        <pc:sldMkLst>
          <pc:docMk/>
          <pc:sldMk cId="692839770" sldId="256"/>
        </pc:sldMkLst>
        <pc:spChg chg="mod">
          <ac:chgData name="Cepeda Santamaria, B. (Bibiana)" userId="e2ce0cbd-4395-4c88-9fd0-67249d1d23d8" providerId="ADAL" clId="{A76CCD26-47AA-4459-9886-B11BEF0B3E16}" dt="2024-07-16T09:03:39.128" v="166" actId="122"/>
          <ac:spMkLst>
            <pc:docMk/>
            <pc:sldMk cId="692839770" sldId="256"/>
            <ac:spMk id="11" creationId="{44FD3C61-79F1-5FD3-60A7-2D1808823285}"/>
          </ac:spMkLst>
        </pc:spChg>
        <pc:spChg chg="mod">
          <ac:chgData name="Cepeda Santamaria, B. (Bibiana)" userId="e2ce0cbd-4395-4c88-9fd0-67249d1d23d8" providerId="ADAL" clId="{A76CCD26-47AA-4459-9886-B11BEF0B3E16}" dt="2024-07-16T09:03:35.698" v="165" actId="122"/>
          <ac:spMkLst>
            <pc:docMk/>
            <pc:sldMk cId="692839770" sldId="256"/>
            <ac:spMk id="22" creationId="{093D3970-8025-964C-A65B-000AE1D496BC}"/>
          </ac:spMkLst>
        </pc:spChg>
        <pc:spChg chg="mod">
          <ac:chgData name="Cepeda Santamaria, B. (Bibiana)" userId="e2ce0cbd-4395-4c88-9fd0-67249d1d23d8" providerId="ADAL" clId="{A76CCD26-47AA-4459-9886-B11BEF0B3E16}" dt="2024-07-16T09:03:32.749" v="164" actId="122"/>
          <ac:spMkLst>
            <pc:docMk/>
            <pc:sldMk cId="692839770" sldId="256"/>
            <ac:spMk id="24" creationId="{0981B036-D54A-AEBD-92ED-C1E56EE57179}"/>
          </ac:spMkLst>
        </pc:spChg>
        <pc:spChg chg="mod">
          <ac:chgData name="Cepeda Santamaria, B. (Bibiana)" userId="e2ce0cbd-4395-4c88-9fd0-67249d1d23d8" providerId="ADAL" clId="{A76CCD26-47AA-4459-9886-B11BEF0B3E16}" dt="2024-07-16T09:03:28.986" v="163" actId="122"/>
          <ac:spMkLst>
            <pc:docMk/>
            <pc:sldMk cId="692839770" sldId="256"/>
            <ac:spMk id="26" creationId="{CE35D8CD-1137-FEF9-D9CB-2173CECFD128}"/>
          </ac:spMkLst>
        </pc:spChg>
        <pc:spChg chg="mod">
          <ac:chgData name="Cepeda Santamaria, B. (Bibiana)" userId="e2ce0cbd-4395-4c88-9fd0-67249d1d23d8" providerId="ADAL" clId="{A76CCD26-47AA-4459-9886-B11BEF0B3E16}" dt="2024-07-16T09:03:25.437" v="162" actId="122"/>
          <ac:spMkLst>
            <pc:docMk/>
            <pc:sldMk cId="692839770" sldId="256"/>
            <ac:spMk id="28" creationId="{5BD67D20-B3F2-4217-0A52-54E6597E7A2A}"/>
          </ac:spMkLst>
        </pc:spChg>
        <pc:spChg chg="mod">
          <ac:chgData name="Cepeda Santamaria, B. (Bibiana)" userId="e2ce0cbd-4395-4c88-9fd0-67249d1d23d8" providerId="ADAL" clId="{A76CCD26-47AA-4459-9886-B11BEF0B3E16}" dt="2024-07-16T09:03:07.495" v="157" actId="122"/>
          <ac:spMkLst>
            <pc:docMk/>
            <pc:sldMk cId="692839770" sldId="256"/>
            <ac:spMk id="30" creationId="{A4A064B9-4574-16BB-F467-51132953131A}"/>
          </ac:spMkLst>
        </pc:spChg>
        <pc:spChg chg="mod">
          <ac:chgData name="Cepeda Santamaria, B. (Bibiana)" userId="e2ce0cbd-4395-4c88-9fd0-67249d1d23d8" providerId="ADAL" clId="{A76CCD26-47AA-4459-9886-B11BEF0B3E16}" dt="2024-07-16T09:03:12.195" v="158" actId="122"/>
          <ac:spMkLst>
            <pc:docMk/>
            <pc:sldMk cId="692839770" sldId="256"/>
            <ac:spMk id="32" creationId="{97536643-D972-8825-0FE6-FB5B32240EF9}"/>
          </ac:spMkLst>
        </pc:spChg>
        <pc:spChg chg="mod">
          <ac:chgData name="Cepeda Santamaria, B. (Bibiana)" userId="e2ce0cbd-4395-4c88-9fd0-67249d1d23d8" providerId="ADAL" clId="{A76CCD26-47AA-4459-9886-B11BEF0B3E16}" dt="2024-07-16T09:03:15.039" v="159" actId="122"/>
          <ac:spMkLst>
            <pc:docMk/>
            <pc:sldMk cId="692839770" sldId="256"/>
            <ac:spMk id="34" creationId="{5CE24F34-7429-6F1B-6FCF-76467BC480D8}"/>
          </ac:spMkLst>
        </pc:spChg>
        <pc:spChg chg="mod">
          <ac:chgData name="Cepeda Santamaria, B. (Bibiana)" userId="e2ce0cbd-4395-4c88-9fd0-67249d1d23d8" providerId="ADAL" clId="{A76CCD26-47AA-4459-9886-B11BEF0B3E16}" dt="2024-07-16T09:03:18.064" v="160" actId="122"/>
          <ac:spMkLst>
            <pc:docMk/>
            <pc:sldMk cId="692839770" sldId="256"/>
            <ac:spMk id="36" creationId="{8B73C415-620E-29A8-4DB6-ED71FD39DEF7}"/>
          </ac:spMkLst>
        </pc:spChg>
        <pc:spChg chg="mod">
          <ac:chgData name="Cepeda Santamaria, B. (Bibiana)" userId="e2ce0cbd-4395-4c88-9fd0-67249d1d23d8" providerId="ADAL" clId="{A76CCD26-47AA-4459-9886-B11BEF0B3E16}" dt="2024-07-16T09:03:22.319" v="161" actId="122"/>
          <ac:spMkLst>
            <pc:docMk/>
            <pc:sldMk cId="692839770" sldId="256"/>
            <ac:spMk id="38" creationId="{940AF9F5-D514-6ABD-DC1D-77ACB7A72ED7}"/>
          </ac:spMkLst>
        </pc:spChg>
      </pc:sldChg>
      <pc:sldChg chg="delSp modSp add mod">
        <pc:chgData name="Cepeda Santamaria, B. (Bibiana)" userId="e2ce0cbd-4395-4c88-9fd0-67249d1d23d8" providerId="ADAL" clId="{A76CCD26-47AA-4459-9886-B11BEF0B3E16}" dt="2024-07-16T09:02:59.911" v="156" actId="122"/>
        <pc:sldMkLst>
          <pc:docMk/>
          <pc:sldMk cId="3403957416" sldId="257"/>
        </pc:sldMkLst>
        <pc:spChg chg="mod">
          <ac:chgData name="Cepeda Santamaria, B. (Bibiana)" userId="e2ce0cbd-4395-4c88-9fd0-67249d1d23d8" providerId="ADAL" clId="{A76CCD26-47AA-4459-9886-B11BEF0B3E16}" dt="2024-07-16T09:02:44.535" v="152" actId="122"/>
          <ac:spMkLst>
            <pc:docMk/>
            <pc:sldMk cId="3403957416" sldId="257"/>
            <ac:spMk id="11" creationId="{44FD3C61-79F1-5FD3-60A7-2D1808823285}"/>
          </ac:spMkLst>
        </pc:spChg>
        <pc:spChg chg="mod">
          <ac:chgData name="Cepeda Santamaria, B. (Bibiana)" userId="e2ce0cbd-4395-4c88-9fd0-67249d1d23d8" providerId="ADAL" clId="{A76CCD26-47AA-4459-9886-B11BEF0B3E16}" dt="2024-07-16T09:02:47.816" v="153" actId="122"/>
          <ac:spMkLst>
            <pc:docMk/>
            <pc:sldMk cId="3403957416" sldId="257"/>
            <ac:spMk id="22" creationId="{093D3970-8025-964C-A65B-000AE1D496BC}"/>
          </ac:spMkLst>
        </pc:spChg>
        <pc:spChg chg="mod">
          <ac:chgData name="Cepeda Santamaria, B. (Bibiana)" userId="e2ce0cbd-4395-4c88-9fd0-67249d1d23d8" providerId="ADAL" clId="{A76CCD26-47AA-4459-9886-B11BEF0B3E16}" dt="2024-07-16T09:02:51.089" v="154" actId="122"/>
          <ac:spMkLst>
            <pc:docMk/>
            <pc:sldMk cId="3403957416" sldId="257"/>
            <ac:spMk id="24" creationId="{0981B036-D54A-AEBD-92ED-C1E56EE57179}"/>
          </ac:spMkLst>
        </pc:spChg>
        <pc:spChg chg="mod">
          <ac:chgData name="Cepeda Santamaria, B. (Bibiana)" userId="e2ce0cbd-4395-4c88-9fd0-67249d1d23d8" providerId="ADAL" clId="{A76CCD26-47AA-4459-9886-B11BEF0B3E16}" dt="2024-07-16T09:02:55.688" v="155" actId="122"/>
          <ac:spMkLst>
            <pc:docMk/>
            <pc:sldMk cId="3403957416" sldId="257"/>
            <ac:spMk id="26" creationId="{CE35D8CD-1137-FEF9-D9CB-2173CECFD128}"/>
          </ac:spMkLst>
        </pc:spChg>
        <pc:spChg chg="mod">
          <ac:chgData name="Cepeda Santamaria, B. (Bibiana)" userId="e2ce0cbd-4395-4c88-9fd0-67249d1d23d8" providerId="ADAL" clId="{A76CCD26-47AA-4459-9886-B11BEF0B3E16}" dt="2024-07-16T09:02:59.911" v="156" actId="122"/>
          <ac:spMkLst>
            <pc:docMk/>
            <pc:sldMk cId="3403957416" sldId="257"/>
            <ac:spMk id="28" creationId="{5BD67D20-B3F2-4217-0A52-54E6597E7A2A}"/>
          </ac:spMkLst>
        </pc:spChg>
        <pc:spChg chg="mod">
          <ac:chgData name="Cepeda Santamaria, B. (Bibiana)" userId="e2ce0cbd-4395-4c88-9fd0-67249d1d23d8" providerId="ADAL" clId="{A76CCD26-47AA-4459-9886-B11BEF0B3E16}" dt="2024-07-16T09:02:33.262" v="149" actId="122"/>
          <ac:spMkLst>
            <pc:docMk/>
            <pc:sldMk cId="3403957416" sldId="257"/>
            <ac:spMk id="30" creationId="{A4A064B9-4574-16BB-F467-51132953131A}"/>
          </ac:spMkLst>
        </pc:spChg>
        <pc:spChg chg="mod">
          <ac:chgData name="Cepeda Santamaria, B. (Bibiana)" userId="e2ce0cbd-4395-4c88-9fd0-67249d1d23d8" providerId="ADAL" clId="{A76CCD26-47AA-4459-9886-B11BEF0B3E16}" dt="2024-07-16T09:02:28.985" v="148" actId="122"/>
          <ac:spMkLst>
            <pc:docMk/>
            <pc:sldMk cId="3403957416" sldId="257"/>
            <ac:spMk id="32" creationId="{97536643-D972-8825-0FE6-FB5B32240EF9}"/>
          </ac:spMkLst>
        </pc:spChg>
        <pc:spChg chg="del mod">
          <ac:chgData name="Cepeda Santamaria, B. (Bibiana)" userId="e2ce0cbd-4395-4c88-9fd0-67249d1d23d8" providerId="ADAL" clId="{A76CCD26-47AA-4459-9886-B11BEF0B3E16}" dt="2024-07-16T08:48:21.472" v="58" actId="478"/>
          <ac:spMkLst>
            <pc:docMk/>
            <pc:sldMk cId="3403957416" sldId="257"/>
            <ac:spMk id="34" creationId="{5CE24F34-7429-6F1B-6FCF-76467BC480D8}"/>
          </ac:spMkLst>
        </pc:spChg>
        <pc:spChg chg="del">
          <ac:chgData name="Cepeda Santamaria, B. (Bibiana)" userId="e2ce0cbd-4395-4c88-9fd0-67249d1d23d8" providerId="ADAL" clId="{A76CCD26-47AA-4459-9886-B11BEF0B3E16}" dt="2024-07-16T08:48:23.319" v="59" actId="478"/>
          <ac:spMkLst>
            <pc:docMk/>
            <pc:sldMk cId="3403957416" sldId="257"/>
            <ac:spMk id="36" creationId="{8B73C415-620E-29A8-4DB6-ED71FD39DEF7}"/>
          </ac:spMkLst>
        </pc:spChg>
        <pc:spChg chg="del">
          <ac:chgData name="Cepeda Santamaria, B. (Bibiana)" userId="e2ce0cbd-4395-4c88-9fd0-67249d1d23d8" providerId="ADAL" clId="{A76CCD26-47AA-4459-9886-B11BEF0B3E16}" dt="2024-07-16T08:48:25.348" v="60" actId="478"/>
          <ac:spMkLst>
            <pc:docMk/>
            <pc:sldMk cId="3403957416" sldId="257"/>
            <ac:spMk id="38" creationId="{940AF9F5-D514-6ABD-DC1D-77ACB7A72ED7}"/>
          </ac:spMkLst>
        </pc:spChg>
      </pc:sldChg>
      <pc:sldChg chg="addSp delSp modSp add mod">
        <pc:chgData name="Cepeda Santamaria, B. (Bibiana)" userId="e2ce0cbd-4395-4c88-9fd0-67249d1d23d8" providerId="ADAL" clId="{A76CCD26-47AA-4459-9886-B11BEF0B3E16}" dt="2024-07-16T09:10:38.661" v="203" actId="122"/>
        <pc:sldMkLst>
          <pc:docMk/>
          <pc:sldMk cId="2006850843" sldId="258"/>
        </pc:sldMkLst>
        <pc:spChg chg="add del">
          <ac:chgData name="Cepeda Santamaria, B. (Bibiana)" userId="e2ce0cbd-4395-4c88-9fd0-67249d1d23d8" providerId="ADAL" clId="{A76CCD26-47AA-4459-9886-B11BEF0B3E16}" dt="2024-07-16T08:57:39.087" v="86" actId="22"/>
          <ac:spMkLst>
            <pc:docMk/>
            <pc:sldMk cId="2006850843" sldId="258"/>
            <ac:spMk id="3" creationId="{3DBD12B8-3A8B-2590-5141-9BAC7204C729}"/>
          </ac:spMkLst>
        </pc:spChg>
        <pc:spChg chg="add mod">
          <ac:chgData name="Cepeda Santamaria, B. (Bibiana)" userId="e2ce0cbd-4395-4c88-9fd0-67249d1d23d8" providerId="ADAL" clId="{A76CCD26-47AA-4459-9886-B11BEF0B3E16}" dt="2024-07-16T09:06:21.911" v="181"/>
          <ac:spMkLst>
            <pc:docMk/>
            <pc:sldMk cId="2006850843" sldId="258"/>
            <ac:spMk id="5" creationId="{BE92C3AC-CC05-B18F-1032-BDEE76A7B162}"/>
          </ac:spMkLst>
        </pc:spChg>
        <pc:spChg chg="mod">
          <ac:chgData name="Cepeda Santamaria, B. (Bibiana)" userId="e2ce0cbd-4395-4c88-9fd0-67249d1d23d8" providerId="ADAL" clId="{A76CCD26-47AA-4459-9886-B11BEF0B3E16}" dt="2024-07-16T08:55:17.592" v="80" actId="208"/>
          <ac:spMkLst>
            <pc:docMk/>
            <pc:sldMk cId="2006850843" sldId="258"/>
            <ac:spMk id="7" creationId="{E259BDF0-9657-19A6-BA14-F13D652DEB16}"/>
          </ac:spMkLst>
        </pc:spChg>
        <pc:spChg chg="add mod">
          <ac:chgData name="Cepeda Santamaria, B. (Bibiana)" userId="e2ce0cbd-4395-4c88-9fd0-67249d1d23d8" providerId="ADAL" clId="{A76CCD26-47AA-4459-9886-B11BEF0B3E16}" dt="2024-07-16T09:06:53.151" v="192" actId="14100"/>
          <ac:spMkLst>
            <pc:docMk/>
            <pc:sldMk cId="2006850843" sldId="258"/>
            <ac:spMk id="8" creationId="{BBD2EC1A-866B-963F-254D-C5F5051CB6DC}"/>
          </ac:spMkLst>
        </pc:spChg>
        <pc:spChg chg="mod">
          <ac:chgData name="Cepeda Santamaria, B. (Bibiana)" userId="e2ce0cbd-4395-4c88-9fd0-67249d1d23d8" providerId="ADAL" clId="{A76CCD26-47AA-4459-9886-B11BEF0B3E16}" dt="2024-07-16T08:55:20.315" v="81" actId="208"/>
          <ac:spMkLst>
            <pc:docMk/>
            <pc:sldMk cId="2006850843" sldId="258"/>
            <ac:spMk id="10" creationId="{260BF6AE-539A-71D4-F6E8-4250BA057BA4}"/>
          </ac:spMkLst>
        </pc:spChg>
        <pc:spChg chg="mod">
          <ac:chgData name="Cepeda Santamaria, B. (Bibiana)" userId="e2ce0cbd-4395-4c88-9fd0-67249d1d23d8" providerId="ADAL" clId="{A76CCD26-47AA-4459-9886-B11BEF0B3E16}" dt="2024-07-16T08:59:46.690" v="106" actId="122"/>
          <ac:spMkLst>
            <pc:docMk/>
            <pc:sldMk cId="2006850843" sldId="258"/>
            <ac:spMk id="11" creationId="{44FD3C61-79F1-5FD3-60A7-2D1808823285}"/>
          </ac:spMkLst>
        </pc:spChg>
        <pc:spChg chg="mod">
          <ac:chgData name="Cepeda Santamaria, B. (Bibiana)" userId="e2ce0cbd-4395-4c88-9fd0-67249d1d23d8" providerId="ADAL" clId="{A76CCD26-47AA-4459-9886-B11BEF0B3E16}" dt="2024-07-16T08:55:31.268" v="84" actId="208"/>
          <ac:spMkLst>
            <pc:docMk/>
            <pc:sldMk cId="2006850843" sldId="258"/>
            <ac:spMk id="12" creationId="{8B302D8F-E4D7-8E0F-9183-FD8E58D33D57}"/>
          </ac:spMkLst>
        </pc:spChg>
        <pc:spChg chg="add mod">
          <ac:chgData name="Cepeda Santamaria, B. (Bibiana)" userId="e2ce0cbd-4395-4c88-9fd0-67249d1d23d8" providerId="ADAL" clId="{A76CCD26-47AA-4459-9886-B11BEF0B3E16}" dt="2024-07-16T09:10:38.661" v="203" actId="122"/>
          <ac:spMkLst>
            <pc:docMk/>
            <pc:sldMk cId="2006850843" sldId="258"/>
            <ac:spMk id="13" creationId="{CED51468-9E69-1B6D-8579-5E739DEFF2B2}"/>
          </ac:spMkLst>
        </pc:spChg>
        <pc:spChg chg="mod">
          <ac:chgData name="Cepeda Santamaria, B. (Bibiana)" userId="e2ce0cbd-4395-4c88-9fd0-67249d1d23d8" providerId="ADAL" clId="{A76CCD26-47AA-4459-9886-B11BEF0B3E16}" dt="2024-07-16T08:55:15.422" v="79" actId="208"/>
          <ac:spMkLst>
            <pc:docMk/>
            <pc:sldMk cId="2006850843" sldId="258"/>
            <ac:spMk id="14" creationId="{5CB11B04-93CB-D059-C127-7607D1E97E1D}"/>
          </ac:spMkLst>
        </pc:spChg>
        <pc:spChg chg="mod">
          <ac:chgData name="Cepeda Santamaria, B. (Bibiana)" userId="e2ce0cbd-4395-4c88-9fd0-67249d1d23d8" providerId="ADAL" clId="{A76CCD26-47AA-4459-9886-B11BEF0B3E16}" dt="2024-07-16T08:54:21.315" v="63" actId="208"/>
          <ac:spMkLst>
            <pc:docMk/>
            <pc:sldMk cId="2006850843" sldId="258"/>
            <ac:spMk id="15" creationId="{A1ABB701-3EB5-94EA-B988-8AE1C07C8168}"/>
          </ac:spMkLst>
        </pc:spChg>
        <pc:spChg chg="mod">
          <ac:chgData name="Cepeda Santamaria, B. (Bibiana)" userId="e2ce0cbd-4395-4c88-9fd0-67249d1d23d8" providerId="ADAL" clId="{A76CCD26-47AA-4459-9886-B11BEF0B3E16}" dt="2024-07-16T08:55:12.724" v="78" actId="208"/>
          <ac:spMkLst>
            <pc:docMk/>
            <pc:sldMk cId="2006850843" sldId="258"/>
            <ac:spMk id="16" creationId="{C68B1B6E-9E98-03E7-C632-9EFBD4B9C587}"/>
          </ac:spMkLst>
        </pc:spChg>
        <pc:spChg chg="mod">
          <ac:chgData name="Cepeda Santamaria, B. (Bibiana)" userId="e2ce0cbd-4395-4c88-9fd0-67249d1d23d8" providerId="ADAL" clId="{A76CCD26-47AA-4459-9886-B11BEF0B3E16}" dt="2024-07-16T08:54:36.729" v="64" actId="208"/>
          <ac:spMkLst>
            <pc:docMk/>
            <pc:sldMk cId="2006850843" sldId="258"/>
            <ac:spMk id="17" creationId="{478A4356-F602-DC87-F71D-455CDC85A681}"/>
          </ac:spMkLst>
        </pc:spChg>
        <pc:spChg chg="mod">
          <ac:chgData name="Cepeda Santamaria, B. (Bibiana)" userId="e2ce0cbd-4395-4c88-9fd0-67249d1d23d8" providerId="ADAL" clId="{A76CCD26-47AA-4459-9886-B11BEF0B3E16}" dt="2024-07-16T08:55:10.008" v="77" actId="208"/>
          <ac:spMkLst>
            <pc:docMk/>
            <pc:sldMk cId="2006850843" sldId="258"/>
            <ac:spMk id="18" creationId="{96E8AC8B-A77F-1310-9DF1-00E2BAC36B42}"/>
          </ac:spMkLst>
        </pc:spChg>
        <pc:spChg chg="mod">
          <ac:chgData name="Cepeda Santamaria, B. (Bibiana)" userId="e2ce0cbd-4395-4c88-9fd0-67249d1d23d8" providerId="ADAL" clId="{A76CCD26-47AA-4459-9886-B11BEF0B3E16}" dt="2024-07-16T08:54:58.706" v="73" actId="208"/>
          <ac:spMkLst>
            <pc:docMk/>
            <pc:sldMk cId="2006850843" sldId="258"/>
            <ac:spMk id="19" creationId="{41267756-A6D9-C019-8626-A984E96F8B11}"/>
          </ac:spMkLst>
        </pc:spChg>
        <pc:spChg chg="mod">
          <ac:chgData name="Cepeda Santamaria, B. (Bibiana)" userId="e2ce0cbd-4395-4c88-9fd0-67249d1d23d8" providerId="ADAL" clId="{A76CCD26-47AA-4459-9886-B11BEF0B3E16}" dt="2024-07-16T08:55:07.480" v="76" actId="208"/>
          <ac:spMkLst>
            <pc:docMk/>
            <pc:sldMk cId="2006850843" sldId="258"/>
            <ac:spMk id="20" creationId="{A4B9AAD1-9323-B0A7-9625-880731B79E31}"/>
          </ac:spMkLst>
        </pc:spChg>
        <pc:spChg chg="mod">
          <ac:chgData name="Cepeda Santamaria, B. (Bibiana)" userId="e2ce0cbd-4395-4c88-9fd0-67249d1d23d8" providerId="ADAL" clId="{A76CCD26-47AA-4459-9886-B11BEF0B3E16}" dt="2024-07-16T08:59:43.548" v="105" actId="122"/>
          <ac:spMkLst>
            <pc:docMk/>
            <pc:sldMk cId="2006850843" sldId="258"/>
            <ac:spMk id="22" creationId="{093D3970-8025-964C-A65B-000AE1D496BC}"/>
          </ac:spMkLst>
        </pc:spChg>
        <pc:spChg chg="mod">
          <ac:chgData name="Cepeda Santamaria, B. (Bibiana)" userId="e2ce0cbd-4395-4c88-9fd0-67249d1d23d8" providerId="ADAL" clId="{A76CCD26-47AA-4459-9886-B11BEF0B3E16}" dt="2024-07-16T09:00:12.367" v="115" actId="122"/>
          <ac:spMkLst>
            <pc:docMk/>
            <pc:sldMk cId="2006850843" sldId="258"/>
            <ac:spMk id="24" creationId="{0981B036-D54A-AEBD-92ED-C1E56EE57179}"/>
          </ac:spMkLst>
        </pc:spChg>
        <pc:spChg chg="mod">
          <ac:chgData name="Cepeda Santamaria, B. (Bibiana)" userId="e2ce0cbd-4395-4c88-9fd0-67249d1d23d8" providerId="ADAL" clId="{A76CCD26-47AA-4459-9886-B11BEF0B3E16}" dt="2024-07-16T09:00:57.451" v="123" actId="1076"/>
          <ac:spMkLst>
            <pc:docMk/>
            <pc:sldMk cId="2006850843" sldId="258"/>
            <ac:spMk id="26" creationId="{CE35D8CD-1137-FEF9-D9CB-2173CECFD128}"/>
          </ac:spMkLst>
        </pc:spChg>
        <pc:spChg chg="mod">
          <ac:chgData name="Cepeda Santamaria, B. (Bibiana)" userId="e2ce0cbd-4395-4c88-9fd0-67249d1d23d8" providerId="ADAL" clId="{A76CCD26-47AA-4459-9886-B11BEF0B3E16}" dt="2024-07-16T09:01:18.904" v="130" actId="20577"/>
          <ac:spMkLst>
            <pc:docMk/>
            <pc:sldMk cId="2006850843" sldId="258"/>
            <ac:spMk id="28" creationId="{5BD67D20-B3F2-4217-0A52-54E6597E7A2A}"/>
          </ac:spMkLst>
        </pc:spChg>
        <pc:spChg chg="mod">
          <ac:chgData name="Cepeda Santamaria, B. (Bibiana)" userId="e2ce0cbd-4395-4c88-9fd0-67249d1d23d8" providerId="ADAL" clId="{A76CCD26-47AA-4459-9886-B11BEF0B3E16}" dt="2024-07-16T09:01:50.855" v="139" actId="20577"/>
          <ac:spMkLst>
            <pc:docMk/>
            <pc:sldMk cId="2006850843" sldId="258"/>
            <ac:spMk id="30" creationId="{A4A064B9-4574-16BB-F467-51132953131A}"/>
          </ac:spMkLst>
        </pc:spChg>
        <pc:spChg chg="mod">
          <ac:chgData name="Cepeda Santamaria, B. (Bibiana)" userId="e2ce0cbd-4395-4c88-9fd0-67249d1d23d8" providerId="ADAL" clId="{A76CCD26-47AA-4459-9886-B11BEF0B3E16}" dt="2024-07-16T09:02:16.564" v="147" actId="33524"/>
          <ac:spMkLst>
            <pc:docMk/>
            <pc:sldMk cId="2006850843" sldId="258"/>
            <ac:spMk id="32" creationId="{97536643-D972-8825-0FE6-FB5B32240EF9}"/>
          </ac:spMkLst>
        </pc:spChg>
      </pc:sldChg>
      <pc:sldChg chg="delSp modSp add mod">
        <pc:chgData name="Cepeda Santamaria, B. (Bibiana)" userId="e2ce0cbd-4395-4c88-9fd0-67249d1d23d8" providerId="ADAL" clId="{A76CCD26-47AA-4459-9886-B11BEF0B3E16}" dt="2024-07-16T09:12:56.764" v="239" actId="33524"/>
        <pc:sldMkLst>
          <pc:docMk/>
          <pc:sldMk cId="3661694293" sldId="259"/>
        </pc:sldMkLst>
        <pc:spChg chg="del">
          <ac:chgData name="Cepeda Santamaria, B. (Bibiana)" userId="e2ce0cbd-4395-4c88-9fd0-67249d1d23d8" providerId="ADAL" clId="{A76CCD26-47AA-4459-9886-B11BEF0B3E16}" dt="2024-07-16T09:11:14.091" v="211" actId="478"/>
          <ac:spMkLst>
            <pc:docMk/>
            <pc:sldMk cId="3661694293" sldId="259"/>
            <ac:spMk id="5" creationId="{BE92C3AC-CC05-B18F-1032-BDEE76A7B162}"/>
          </ac:spMkLst>
        </pc:spChg>
        <pc:spChg chg="del">
          <ac:chgData name="Cepeda Santamaria, B. (Bibiana)" userId="e2ce0cbd-4395-4c88-9fd0-67249d1d23d8" providerId="ADAL" clId="{A76CCD26-47AA-4459-9886-B11BEF0B3E16}" dt="2024-07-16T09:11:15.715" v="212" actId="478"/>
          <ac:spMkLst>
            <pc:docMk/>
            <pc:sldMk cId="3661694293" sldId="259"/>
            <ac:spMk id="8" creationId="{BBD2EC1A-866B-963F-254D-C5F5051CB6DC}"/>
          </ac:spMkLst>
        </pc:spChg>
        <pc:spChg chg="mod">
          <ac:chgData name="Cepeda Santamaria, B. (Bibiana)" userId="e2ce0cbd-4395-4c88-9fd0-67249d1d23d8" providerId="ADAL" clId="{A76CCD26-47AA-4459-9886-B11BEF0B3E16}" dt="2024-07-16T09:11:42.245" v="221" actId="1076"/>
          <ac:spMkLst>
            <pc:docMk/>
            <pc:sldMk cId="3661694293" sldId="259"/>
            <ac:spMk id="11" creationId="{44FD3C61-79F1-5FD3-60A7-2D1808823285}"/>
          </ac:spMkLst>
        </pc:spChg>
        <pc:spChg chg="del">
          <ac:chgData name="Cepeda Santamaria, B. (Bibiana)" userId="e2ce0cbd-4395-4c88-9fd0-67249d1d23d8" providerId="ADAL" clId="{A76CCD26-47AA-4459-9886-B11BEF0B3E16}" dt="2024-07-16T09:11:17.982" v="213" actId="478"/>
          <ac:spMkLst>
            <pc:docMk/>
            <pc:sldMk cId="3661694293" sldId="259"/>
            <ac:spMk id="13" creationId="{CED51468-9E69-1B6D-8579-5E739DEFF2B2}"/>
          </ac:spMkLst>
        </pc:spChg>
        <pc:spChg chg="mod">
          <ac:chgData name="Cepeda Santamaria, B. (Bibiana)" userId="e2ce0cbd-4395-4c88-9fd0-67249d1d23d8" providerId="ADAL" clId="{A76CCD26-47AA-4459-9886-B11BEF0B3E16}" dt="2024-07-16T09:12:10.190" v="229" actId="1076"/>
          <ac:spMkLst>
            <pc:docMk/>
            <pc:sldMk cId="3661694293" sldId="259"/>
            <ac:spMk id="22" creationId="{093D3970-8025-964C-A65B-000AE1D496BC}"/>
          </ac:spMkLst>
        </pc:spChg>
        <pc:spChg chg="mod">
          <ac:chgData name="Cepeda Santamaria, B. (Bibiana)" userId="e2ce0cbd-4395-4c88-9fd0-67249d1d23d8" providerId="ADAL" clId="{A76CCD26-47AA-4459-9886-B11BEF0B3E16}" dt="2024-07-16T09:12:56.764" v="239" actId="33524"/>
          <ac:spMkLst>
            <pc:docMk/>
            <pc:sldMk cId="3661694293" sldId="259"/>
            <ac:spMk id="24" creationId="{0981B036-D54A-AEBD-92ED-C1E56EE57179}"/>
          </ac:spMkLst>
        </pc:spChg>
        <pc:spChg chg="del mod">
          <ac:chgData name="Cepeda Santamaria, B. (Bibiana)" userId="e2ce0cbd-4395-4c88-9fd0-67249d1d23d8" providerId="ADAL" clId="{A76CCD26-47AA-4459-9886-B11BEF0B3E16}" dt="2024-07-16T09:11:05.358" v="206" actId="478"/>
          <ac:spMkLst>
            <pc:docMk/>
            <pc:sldMk cId="3661694293" sldId="259"/>
            <ac:spMk id="26" creationId="{CE35D8CD-1137-FEF9-D9CB-2173CECFD128}"/>
          </ac:spMkLst>
        </pc:spChg>
        <pc:spChg chg="del mod">
          <ac:chgData name="Cepeda Santamaria, B. (Bibiana)" userId="e2ce0cbd-4395-4c88-9fd0-67249d1d23d8" providerId="ADAL" clId="{A76CCD26-47AA-4459-9886-B11BEF0B3E16}" dt="2024-07-16T09:11:07.989" v="208" actId="478"/>
          <ac:spMkLst>
            <pc:docMk/>
            <pc:sldMk cId="3661694293" sldId="259"/>
            <ac:spMk id="28" creationId="{5BD67D20-B3F2-4217-0A52-54E6597E7A2A}"/>
          </ac:spMkLst>
        </pc:spChg>
        <pc:spChg chg="del">
          <ac:chgData name="Cepeda Santamaria, B. (Bibiana)" userId="e2ce0cbd-4395-4c88-9fd0-67249d1d23d8" providerId="ADAL" clId="{A76CCD26-47AA-4459-9886-B11BEF0B3E16}" dt="2024-07-16T09:11:10.638" v="209" actId="478"/>
          <ac:spMkLst>
            <pc:docMk/>
            <pc:sldMk cId="3661694293" sldId="259"/>
            <ac:spMk id="30" creationId="{A4A064B9-4574-16BB-F467-51132953131A}"/>
          </ac:spMkLst>
        </pc:spChg>
        <pc:spChg chg="del">
          <ac:chgData name="Cepeda Santamaria, B. (Bibiana)" userId="e2ce0cbd-4395-4c88-9fd0-67249d1d23d8" providerId="ADAL" clId="{A76CCD26-47AA-4459-9886-B11BEF0B3E16}" dt="2024-07-16T09:11:12.454" v="210" actId="478"/>
          <ac:spMkLst>
            <pc:docMk/>
            <pc:sldMk cId="3661694293" sldId="259"/>
            <ac:spMk id="32" creationId="{97536643-D972-8825-0FE6-FB5B32240E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8306-4BF0-E708-EC0D-3AD9C2A5D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46622-D3C8-FDAA-B684-5E817E102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65CD-FAB6-5494-4662-FA1ABF41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00044-79DD-DED4-5140-6804BF72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DDE1-1342-1509-3A45-554FDB88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21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3F9-E896-D13A-4461-BB35F6F5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B9DFE-64D3-7E39-653E-1D670F44B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FAB2-C173-6B1B-7213-E29A19E63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D112A-2494-1A80-C7A4-9530EF21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A7C7-EB16-9EE8-B65D-015C0F33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0189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E5BF3-CE73-59D4-9EAE-33BB10A9C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892AA-ED94-E158-52DB-0D863A172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8F489-B54C-C184-E3FE-775F2714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9B93C-5F1D-A554-BE91-99CFBCD7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5C01E-160F-4695-59BA-6F81962C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0183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1E7D-EB0C-56D4-6643-F1C51D34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81B-E8FD-251E-389A-4BEB403A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1C28B-5E0D-6575-67A2-06F634422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45D80-EDDE-A58D-57C4-01F76F9C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EC830-54D9-F756-B8D9-23A46C1F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4354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87D5-5946-46B1-3E8B-B415709A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B1B6-9175-B13D-A693-5CFDE9AD2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D8CC-CEF9-6714-BBD0-BCC0961C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9386-A65C-96D0-963F-E60B09B6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E0B51-58AC-67CD-D010-3AC4190F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0102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B3AF-3B19-6C8B-0F04-460F5F76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42583-9743-7D40-827B-A4EAE62C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09B84-8AC7-AB5A-B1AA-572AC3472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931A7-102F-26BA-E319-1E28ECA3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0F640-2A4A-4AC5-E0D1-BBCD269A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5C97A-7D75-1D2A-995F-908A5982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789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FE57-E8DE-A46E-69BB-84BDB910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CD7A3-E477-6DD6-95F2-42D572174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19AC-1F65-B962-2BA9-7AF68CEA3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42BD3-2CAD-316B-4033-2A23E123E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208FF-8A1D-E146-1FAB-6E1CE89D4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17FCF-9590-B417-65D1-168A38ED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AAF92-D558-940A-F31C-2A63D9DE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50A2F-CB06-A33E-8495-A022E4A5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8128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59CB-F8C8-BC0C-1F54-6BB2B056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E6947-E793-B24B-7CAB-920D5E89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8BD31-443B-CB87-C7DD-FC45E3EE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9536B-EB55-D52C-3137-C065D414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6275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9D3BD-BA38-D746-EBEA-2170576E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F3B09-E09B-3C15-1741-209D0C82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E5347-072D-6739-7FB2-D319A423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9512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0790-BC1F-A71A-AA62-92C4622E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EED18-EAA8-CC57-5602-5CC26B15F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7455E-A8C2-7EFC-05B6-0B6C45D7D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EADF1-BBC8-24B2-3D63-CF1E9ACA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D74FE-4A90-282E-A582-D09ADE9F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608D1-4868-D6BE-D432-BF80D8DD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6429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3645-3D46-AF42-FF5E-17FAE465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260EC-96DA-2178-3679-B5DEA6829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3E154-434F-DD40-AFDC-F124AAB21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D4753-592F-011A-D7F9-9E14C901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1F335-0397-6115-FD4C-851648D0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9DBCB-283A-61C8-AD71-F64919E0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6568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4725FD-A976-8798-87B2-90624EF5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742B1-EC1F-C665-22B5-82B9E489F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B51F-64AD-6462-653B-037B8E32D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04ACF9-656E-4A6D-9114-B4F21DEEC229}" type="datetimeFigureOut">
              <a:rPr lang="LID4096" smtClean="0"/>
              <a:t>07/16/2024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248E0-00D5-7EEB-4C3F-99859ADE1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55F1-F70D-6B23-59E3-1394870E8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834FF-F1DF-4A51-A9CA-FFACCBCBAED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37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59BDF0-9657-19A6-BA14-F13D652DEB16}"/>
              </a:ext>
            </a:extLst>
          </p:cNvPr>
          <p:cNvSpPr/>
          <p:nvPr/>
        </p:nvSpPr>
        <p:spPr>
          <a:xfrm>
            <a:off x="65928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BF6AE-539A-71D4-F6E8-4250BA057BA4}"/>
              </a:ext>
            </a:extLst>
          </p:cNvPr>
          <p:cNvSpPr/>
          <p:nvPr/>
        </p:nvSpPr>
        <p:spPr>
          <a:xfrm>
            <a:off x="65928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D3C61-79F1-5FD3-60A7-2D1808823285}"/>
              </a:ext>
            </a:extLst>
          </p:cNvPr>
          <p:cNvSpPr txBox="1"/>
          <p:nvPr/>
        </p:nvSpPr>
        <p:spPr>
          <a:xfrm>
            <a:off x="102717" y="84494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Congrats! Your lab has managed to build positive working relationships with citizens and local groups. </a:t>
            </a:r>
          </a:p>
          <a:p>
            <a:endParaRPr lang="en-US" sz="1600" dirty="0"/>
          </a:p>
          <a:p>
            <a:r>
              <a:rPr lang="en-US" sz="1600" dirty="0"/>
              <a:t>How did you increase citizen involvement in decision making processes?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- 1 step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02D8F-E4D7-8E0F-9183-FD8E58D33D57}"/>
              </a:ext>
            </a:extLst>
          </p:cNvPr>
          <p:cNvSpPr/>
          <p:nvPr/>
        </p:nvSpPr>
        <p:spPr>
          <a:xfrm>
            <a:off x="2562662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11B04-93CB-D059-C127-7607D1E97E1D}"/>
              </a:ext>
            </a:extLst>
          </p:cNvPr>
          <p:cNvSpPr/>
          <p:nvPr/>
        </p:nvSpPr>
        <p:spPr>
          <a:xfrm>
            <a:off x="2562662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ABB701-3EB5-94EA-B988-8AE1C07C8168}"/>
              </a:ext>
            </a:extLst>
          </p:cNvPr>
          <p:cNvSpPr/>
          <p:nvPr/>
        </p:nvSpPr>
        <p:spPr>
          <a:xfrm>
            <a:off x="4995554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8B1B6E-9E98-03E7-C632-9EFBD4B9C587}"/>
              </a:ext>
            </a:extLst>
          </p:cNvPr>
          <p:cNvSpPr/>
          <p:nvPr/>
        </p:nvSpPr>
        <p:spPr>
          <a:xfrm>
            <a:off x="4995554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8A4356-F602-DC87-F71D-455CDC85A681}"/>
              </a:ext>
            </a:extLst>
          </p:cNvPr>
          <p:cNvSpPr/>
          <p:nvPr/>
        </p:nvSpPr>
        <p:spPr>
          <a:xfrm>
            <a:off x="7428446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E8AC8B-A77F-1310-9DF1-00E2BAC36B42}"/>
              </a:ext>
            </a:extLst>
          </p:cNvPr>
          <p:cNvSpPr/>
          <p:nvPr/>
        </p:nvSpPr>
        <p:spPr>
          <a:xfrm>
            <a:off x="7428446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67756-A6D9-C019-8626-A984E96F8B11}"/>
              </a:ext>
            </a:extLst>
          </p:cNvPr>
          <p:cNvSpPr/>
          <p:nvPr/>
        </p:nvSpPr>
        <p:spPr>
          <a:xfrm>
            <a:off x="9861338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B9AAD1-9323-B0A7-9625-880731B79E31}"/>
              </a:ext>
            </a:extLst>
          </p:cNvPr>
          <p:cNvSpPr/>
          <p:nvPr/>
        </p:nvSpPr>
        <p:spPr>
          <a:xfrm>
            <a:off x="9861338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3D3970-8025-964C-A65B-000AE1D496BC}"/>
              </a:ext>
            </a:extLst>
          </p:cNvPr>
          <p:cNvSpPr txBox="1"/>
          <p:nvPr/>
        </p:nvSpPr>
        <p:spPr>
          <a:xfrm>
            <a:off x="2605216" y="330714"/>
            <a:ext cx="220089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Congratulations! Your CRFS lab is up and running and has produced some effective measures! </a:t>
            </a:r>
          </a:p>
          <a:p>
            <a:endParaRPr lang="en-US" sz="1600" dirty="0"/>
          </a:p>
          <a:p>
            <a:r>
              <a:rPr lang="en-US" sz="1600" dirty="0"/>
              <a:t>How do you ensure that this will continue after the project ends?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- 2 steps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81B036-D54A-AEBD-92ED-C1E56EE57179}"/>
              </a:ext>
            </a:extLst>
          </p:cNvPr>
          <p:cNvSpPr txBox="1"/>
          <p:nvPr/>
        </p:nvSpPr>
        <p:spPr>
          <a:xfrm>
            <a:off x="5069131" y="453824"/>
            <a:ext cx="21388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Congratulations! You fully understand the food systems thinking approach. </a:t>
            </a:r>
          </a:p>
          <a:p>
            <a:endParaRPr lang="en-US" sz="1600" dirty="0"/>
          </a:p>
          <a:p>
            <a:r>
              <a:rPr lang="en-US" sz="1600" dirty="0"/>
              <a:t>How has your Lab applied this approach?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- 3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35D8CD-1137-FEF9-D9CB-2173CECFD128}"/>
              </a:ext>
            </a:extLst>
          </p:cNvPr>
          <p:cNvSpPr txBox="1"/>
          <p:nvPr/>
        </p:nvSpPr>
        <p:spPr>
          <a:xfrm>
            <a:off x="7428446" y="84494"/>
            <a:ext cx="2285999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Congratulations! Your team has gained new skills throughout the project and even shared some with the consortium. </a:t>
            </a:r>
          </a:p>
          <a:p>
            <a:endParaRPr lang="en-US" sz="1600" dirty="0"/>
          </a:p>
          <a:p>
            <a:r>
              <a:rPr lang="en-US" sz="1600" dirty="0"/>
              <a:t>What skills would your team need to develop for your Lab to continue moving forward?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- 2 steps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D67D20-B3F2-4217-0A52-54E6597E7A2A}"/>
              </a:ext>
            </a:extLst>
          </p:cNvPr>
          <p:cNvSpPr txBox="1"/>
          <p:nvPr/>
        </p:nvSpPr>
        <p:spPr>
          <a:xfrm>
            <a:off x="9935813" y="330714"/>
            <a:ext cx="213705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Your team has actively gained all the necessary skills during this project.</a:t>
            </a:r>
          </a:p>
          <a:p>
            <a:endParaRPr lang="en-US" sz="1600" dirty="0"/>
          </a:p>
          <a:p>
            <a:r>
              <a:rPr lang="en-US" sz="1600" dirty="0"/>
              <a:t>What has been the most effective way for your team to build these skills?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1 step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A064B9-4574-16BB-F467-51132953131A}"/>
              </a:ext>
            </a:extLst>
          </p:cNvPr>
          <p:cNvSpPr txBox="1"/>
          <p:nvPr/>
        </p:nvSpPr>
        <p:spPr>
          <a:xfrm>
            <a:off x="157394" y="3982998"/>
            <a:ext cx="21030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Are you part of any cities- or living lab networks? </a:t>
            </a:r>
          </a:p>
          <a:p>
            <a:endParaRPr lang="en-US" sz="1600" dirty="0"/>
          </a:p>
          <a:p>
            <a:r>
              <a:rPr lang="en-US" sz="1600" dirty="0"/>
              <a:t>What are the long-term benefits of these networks?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- 2 steps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536643-D972-8825-0FE6-FB5B32240EF9}"/>
              </a:ext>
            </a:extLst>
          </p:cNvPr>
          <p:cNvSpPr txBox="1"/>
          <p:nvPr/>
        </p:nvSpPr>
        <p:spPr>
          <a:xfrm>
            <a:off x="2562662" y="3480297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Getting the right people on board is crucial for each step in CRFS transformation! </a:t>
            </a:r>
          </a:p>
          <a:p>
            <a:endParaRPr lang="en-US" sz="1600" dirty="0"/>
          </a:p>
          <a:p>
            <a:r>
              <a:rPr lang="en-US" sz="1600" dirty="0"/>
              <a:t>What approach has worked for you in building relationships and getting stakeholders to collaborate with you (and with each other)?</a:t>
            </a:r>
          </a:p>
          <a:p>
            <a:pPr algn="ctr"/>
            <a:r>
              <a:rPr lang="en-US" sz="1600" b="1" dirty="0"/>
              <a:t>Go forward - 3 steps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E24F34-7429-6F1B-6FCF-76467BC480D8}"/>
              </a:ext>
            </a:extLst>
          </p:cNvPr>
          <p:cNvSpPr txBox="1"/>
          <p:nvPr/>
        </p:nvSpPr>
        <p:spPr>
          <a:xfrm>
            <a:off x="4995554" y="3603407"/>
            <a:ext cx="221242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Wow! You have constant collaboration with local farmers and producers’ cooperatives in the region. </a:t>
            </a:r>
          </a:p>
          <a:p>
            <a:endParaRPr lang="en-US" sz="1600" dirty="0"/>
          </a:p>
          <a:p>
            <a:r>
              <a:rPr lang="en-US" sz="1600" dirty="0"/>
              <a:t>How did you approach these stakeholders to build these relations?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- 3 steps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B73C415-620E-29A8-4DB6-ED71FD39DEF7}"/>
              </a:ext>
            </a:extLst>
          </p:cNvPr>
          <p:cNvSpPr txBox="1"/>
          <p:nvPr/>
        </p:nvSpPr>
        <p:spPr>
          <a:xfrm>
            <a:off x="7470999" y="4649847"/>
            <a:ext cx="22008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What is your Labs biggest success story?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- 1 step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0AF9F5-D514-6ABD-DC1D-77ACB7A72ED7}"/>
              </a:ext>
            </a:extLst>
          </p:cNvPr>
          <p:cNvSpPr txBox="1"/>
          <p:nvPr/>
        </p:nvSpPr>
        <p:spPr>
          <a:xfrm>
            <a:off x="9935813" y="3849628"/>
            <a:ext cx="209879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How do you consider the impact of your Lab action on stakeholders in the CRFS? </a:t>
            </a:r>
          </a:p>
          <a:p>
            <a:endParaRPr lang="en-US" sz="1600" dirty="0"/>
          </a:p>
          <a:p>
            <a:r>
              <a:rPr lang="en-US" sz="1600" dirty="0"/>
              <a:t>And what is the outcome?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- 2 steps</a:t>
            </a:r>
          </a:p>
        </p:txBody>
      </p:sp>
    </p:spTree>
    <p:extLst>
      <p:ext uri="{BB962C8B-B14F-4D97-AF65-F5344CB8AC3E}">
        <p14:creationId xmlns:p14="http://schemas.microsoft.com/office/powerpoint/2010/main" val="69283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59BDF0-9657-19A6-BA14-F13D652DEB16}"/>
              </a:ext>
            </a:extLst>
          </p:cNvPr>
          <p:cNvSpPr/>
          <p:nvPr/>
        </p:nvSpPr>
        <p:spPr>
          <a:xfrm>
            <a:off x="65928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BF6AE-539A-71D4-F6E8-4250BA057BA4}"/>
              </a:ext>
            </a:extLst>
          </p:cNvPr>
          <p:cNvSpPr/>
          <p:nvPr/>
        </p:nvSpPr>
        <p:spPr>
          <a:xfrm>
            <a:off x="65928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D3C61-79F1-5FD3-60A7-2D1808823285}"/>
              </a:ext>
            </a:extLst>
          </p:cNvPr>
          <p:cNvSpPr txBox="1"/>
          <p:nvPr/>
        </p:nvSpPr>
        <p:spPr>
          <a:xfrm>
            <a:off x="84321" y="197346"/>
            <a:ext cx="224921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You are working very closely with the regional or national government. </a:t>
            </a:r>
          </a:p>
          <a:p>
            <a:endParaRPr lang="en-US" sz="1600" dirty="0"/>
          </a:p>
          <a:p>
            <a:r>
              <a:rPr lang="en-US" sz="1600" dirty="0"/>
              <a:t>Do you find existing national or regional food policies helpful for reaching CRFS goals?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- 2 steps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02D8F-E4D7-8E0F-9183-FD8E58D33D57}"/>
              </a:ext>
            </a:extLst>
          </p:cNvPr>
          <p:cNvSpPr/>
          <p:nvPr/>
        </p:nvSpPr>
        <p:spPr>
          <a:xfrm>
            <a:off x="2562662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11B04-93CB-D059-C127-7607D1E97E1D}"/>
              </a:ext>
            </a:extLst>
          </p:cNvPr>
          <p:cNvSpPr/>
          <p:nvPr/>
        </p:nvSpPr>
        <p:spPr>
          <a:xfrm>
            <a:off x="2562662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ABB701-3EB5-94EA-B988-8AE1C07C8168}"/>
              </a:ext>
            </a:extLst>
          </p:cNvPr>
          <p:cNvSpPr/>
          <p:nvPr/>
        </p:nvSpPr>
        <p:spPr>
          <a:xfrm>
            <a:off x="4995554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8B1B6E-9E98-03E7-C632-9EFBD4B9C587}"/>
              </a:ext>
            </a:extLst>
          </p:cNvPr>
          <p:cNvSpPr/>
          <p:nvPr/>
        </p:nvSpPr>
        <p:spPr>
          <a:xfrm>
            <a:off x="4995554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8A4356-F602-DC87-F71D-455CDC85A681}"/>
              </a:ext>
            </a:extLst>
          </p:cNvPr>
          <p:cNvSpPr/>
          <p:nvPr/>
        </p:nvSpPr>
        <p:spPr>
          <a:xfrm>
            <a:off x="7428446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E8AC8B-A77F-1310-9DF1-00E2BAC36B42}"/>
              </a:ext>
            </a:extLst>
          </p:cNvPr>
          <p:cNvSpPr/>
          <p:nvPr/>
        </p:nvSpPr>
        <p:spPr>
          <a:xfrm>
            <a:off x="7428446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67756-A6D9-C019-8626-A984E96F8B11}"/>
              </a:ext>
            </a:extLst>
          </p:cNvPr>
          <p:cNvSpPr/>
          <p:nvPr/>
        </p:nvSpPr>
        <p:spPr>
          <a:xfrm>
            <a:off x="9861338" y="350081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B9AAD1-9323-B0A7-9625-880731B79E31}"/>
              </a:ext>
            </a:extLst>
          </p:cNvPr>
          <p:cNvSpPr/>
          <p:nvPr/>
        </p:nvSpPr>
        <p:spPr>
          <a:xfrm>
            <a:off x="9861338" y="84494"/>
            <a:ext cx="2286000" cy="3272692"/>
          </a:xfrm>
          <a:prstGeom prst="rect">
            <a:avLst/>
          </a:prstGeom>
          <a:noFill/>
          <a:ln w="76200">
            <a:solidFill>
              <a:srgbClr val="84CA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3D3970-8025-964C-A65B-000AE1D496BC}"/>
              </a:ext>
            </a:extLst>
          </p:cNvPr>
          <p:cNvSpPr txBox="1"/>
          <p:nvPr/>
        </p:nvSpPr>
        <p:spPr>
          <a:xfrm>
            <a:off x="2605216" y="207602"/>
            <a:ext cx="220089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Wow! You notice that setting up a Food Council is vital for the transformation of city region food systems. </a:t>
            </a:r>
          </a:p>
          <a:p>
            <a:endParaRPr lang="en-US" sz="1600" dirty="0"/>
          </a:p>
          <a:p>
            <a:r>
              <a:rPr lang="en-US" sz="1600" dirty="0"/>
              <a:t>What has been a key factor in the (lack of) creating a Food Council in your CRFS?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- 3 steps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81B036-D54A-AEBD-92ED-C1E56EE57179}"/>
              </a:ext>
            </a:extLst>
          </p:cNvPr>
          <p:cNvSpPr txBox="1"/>
          <p:nvPr/>
        </p:nvSpPr>
        <p:spPr>
          <a:xfrm>
            <a:off x="5026577" y="207602"/>
            <a:ext cx="213884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How did you get the necessary expertise on board? </a:t>
            </a:r>
          </a:p>
          <a:p>
            <a:endParaRPr lang="en-US" sz="1600" dirty="0"/>
          </a:p>
          <a:p>
            <a:r>
              <a:rPr lang="en-US" sz="1600" dirty="0"/>
              <a:t>Did you hire people with the correct skills, participate in training and capacity building, or involve experts in an alternative way?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- 1 step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35D8CD-1137-FEF9-D9CB-2173CECFD128}"/>
              </a:ext>
            </a:extLst>
          </p:cNvPr>
          <p:cNvSpPr txBox="1"/>
          <p:nvPr/>
        </p:nvSpPr>
        <p:spPr>
          <a:xfrm>
            <a:off x="7428446" y="576934"/>
            <a:ext cx="22859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Co-creation is a term that is used everywhere, and not without reason. </a:t>
            </a:r>
          </a:p>
          <a:p>
            <a:endParaRPr lang="en-US" sz="1600" dirty="0"/>
          </a:p>
          <a:p>
            <a:r>
              <a:rPr lang="en-US" sz="1600" dirty="0"/>
              <a:t>How has your lab ensured co-creation?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- 3 steps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D67D20-B3F2-4217-0A52-54E6597E7A2A}"/>
              </a:ext>
            </a:extLst>
          </p:cNvPr>
          <p:cNvSpPr txBox="1"/>
          <p:nvPr/>
        </p:nvSpPr>
        <p:spPr>
          <a:xfrm>
            <a:off x="9840072" y="74235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Somebody from your personal network contacts you through social media. They are starting a Living Lab in the neighboring region and want to talk to you! </a:t>
            </a:r>
          </a:p>
          <a:p>
            <a:endParaRPr lang="en-US" sz="1600" dirty="0"/>
          </a:p>
          <a:p>
            <a:r>
              <a:rPr lang="en-US" sz="1600" dirty="0"/>
              <a:t>What is the key advice you will give them; what you wish you knew when you started? </a:t>
            </a:r>
          </a:p>
          <a:p>
            <a:pPr algn="ctr"/>
            <a:r>
              <a:rPr lang="en-US" sz="1600" b="1" dirty="0"/>
              <a:t>Go forward - 1 step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A064B9-4574-16BB-F467-51132953131A}"/>
              </a:ext>
            </a:extLst>
          </p:cNvPr>
          <p:cNvSpPr txBox="1"/>
          <p:nvPr/>
        </p:nvSpPr>
        <p:spPr>
          <a:xfrm>
            <a:off x="157392" y="3859887"/>
            <a:ext cx="210306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The topics Labs address tend to be very complex. </a:t>
            </a:r>
          </a:p>
          <a:p>
            <a:endParaRPr lang="en-US" sz="1600" dirty="0"/>
          </a:p>
          <a:p>
            <a:r>
              <a:rPr lang="en-US" sz="1600" dirty="0"/>
              <a:t>Share with your group how you focus on the goals that matter the most to your region.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forward - 2 steps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536643-D972-8825-0FE6-FB5B32240EF9}"/>
              </a:ext>
            </a:extLst>
          </p:cNvPr>
          <p:cNvSpPr txBox="1"/>
          <p:nvPr/>
        </p:nvSpPr>
        <p:spPr>
          <a:xfrm>
            <a:off x="2562662" y="3480297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The director of a local school contacts you to ask if they can join discussions on school meals. Stakeholder inclusion receives a lot of attention in local policy making. </a:t>
            </a:r>
          </a:p>
          <a:p>
            <a:endParaRPr lang="en-US" sz="1600" dirty="0"/>
          </a:p>
          <a:p>
            <a:r>
              <a:rPr lang="en-US" sz="1600" dirty="0"/>
              <a:t>Do you think this is justified? What has been your experience? </a:t>
            </a:r>
          </a:p>
          <a:p>
            <a:pPr algn="ctr"/>
            <a:r>
              <a:rPr lang="en-US" sz="1600" b="1" dirty="0"/>
              <a:t>Go forward - 3 steps</a:t>
            </a:r>
          </a:p>
        </p:txBody>
      </p:sp>
    </p:spTree>
    <p:extLst>
      <p:ext uri="{BB962C8B-B14F-4D97-AF65-F5344CB8AC3E}">
        <p14:creationId xmlns:p14="http://schemas.microsoft.com/office/powerpoint/2010/main" val="340395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59BDF0-9657-19A6-BA14-F13D652DEB16}"/>
              </a:ext>
            </a:extLst>
          </p:cNvPr>
          <p:cNvSpPr/>
          <p:nvPr/>
        </p:nvSpPr>
        <p:spPr>
          <a:xfrm>
            <a:off x="65928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BF6AE-539A-71D4-F6E8-4250BA057BA4}"/>
              </a:ext>
            </a:extLst>
          </p:cNvPr>
          <p:cNvSpPr/>
          <p:nvPr/>
        </p:nvSpPr>
        <p:spPr>
          <a:xfrm>
            <a:off x="65928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D3C61-79F1-5FD3-60A7-2D1808823285}"/>
              </a:ext>
            </a:extLst>
          </p:cNvPr>
          <p:cNvSpPr txBox="1"/>
          <p:nvPr/>
        </p:nvSpPr>
        <p:spPr>
          <a:xfrm>
            <a:off x="126877" y="320455"/>
            <a:ext cx="224921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Your Lab is strongly influenced by local politics, regional strategies and even the mayor's agenda. </a:t>
            </a:r>
          </a:p>
          <a:p>
            <a:endParaRPr lang="en-US" sz="1600" dirty="0"/>
          </a:p>
          <a:p>
            <a:r>
              <a:rPr lang="en-US" sz="1600" dirty="0"/>
              <a:t>Please share how this governance context affects your lab.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- 3 steps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02D8F-E4D7-8E0F-9183-FD8E58D33D57}"/>
              </a:ext>
            </a:extLst>
          </p:cNvPr>
          <p:cNvSpPr/>
          <p:nvPr/>
        </p:nvSpPr>
        <p:spPr>
          <a:xfrm>
            <a:off x="2562662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11B04-93CB-D059-C127-7607D1E97E1D}"/>
              </a:ext>
            </a:extLst>
          </p:cNvPr>
          <p:cNvSpPr/>
          <p:nvPr/>
        </p:nvSpPr>
        <p:spPr>
          <a:xfrm>
            <a:off x="2562662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ABB701-3EB5-94EA-B988-8AE1C07C8168}"/>
              </a:ext>
            </a:extLst>
          </p:cNvPr>
          <p:cNvSpPr/>
          <p:nvPr/>
        </p:nvSpPr>
        <p:spPr>
          <a:xfrm>
            <a:off x="4995554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8B1B6E-9E98-03E7-C632-9EFBD4B9C587}"/>
              </a:ext>
            </a:extLst>
          </p:cNvPr>
          <p:cNvSpPr/>
          <p:nvPr/>
        </p:nvSpPr>
        <p:spPr>
          <a:xfrm>
            <a:off x="4995554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8A4356-F602-DC87-F71D-455CDC85A681}"/>
              </a:ext>
            </a:extLst>
          </p:cNvPr>
          <p:cNvSpPr/>
          <p:nvPr/>
        </p:nvSpPr>
        <p:spPr>
          <a:xfrm>
            <a:off x="7428446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E8AC8B-A77F-1310-9DF1-00E2BAC36B42}"/>
              </a:ext>
            </a:extLst>
          </p:cNvPr>
          <p:cNvSpPr/>
          <p:nvPr/>
        </p:nvSpPr>
        <p:spPr>
          <a:xfrm>
            <a:off x="7428446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67756-A6D9-C019-8626-A984E96F8B11}"/>
              </a:ext>
            </a:extLst>
          </p:cNvPr>
          <p:cNvSpPr/>
          <p:nvPr/>
        </p:nvSpPr>
        <p:spPr>
          <a:xfrm>
            <a:off x="9861338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B9AAD1-9323-B0A7-9625-880731B79E31}"/>
              </a:ext>
            </a:extLst>
          </p:cNvPr>
          <p:cNvSpPr/>
          <p:nvPr/>
        </p:nvSpPr>
        <p:spPr>
          <a:xfrm>
            <a:off x="9861338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3D3970-8025-964C-A65B-000AE1D496BC}"/>
              </a:ext>
            </a:extLst>
          </p:cNvPr>
          <p:cNvSpPr txBox="1"/>
          <p:nvPr/>
        </p:nvSpPr>
        <p:spPr>
          <a:xfrm>
            <a:off x="2605215" y="84494"/>
            <a:ext cx="2200893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Good job! You have gotten to know your CRFS through and through, and you know where the barriers to a sustainable and fair CRFS are. </a:t>
            </a:r>
          </a:p>
          <a:p>
            <a:endParaRPr lang="en-US" sz="1600" dirty="0"/>
          </a:p>
          <a:p>
            <a:r>
              <a:rPr lang="en-US" sz="1600" dirty="0"/>
              <a:t>Share with your table what you know on the main barrier, or lock-in, of your region. </a:t>
            </a:r>
          </a:p>
          <a:p>
            <a:pPr algn="ctr"/>
            <a:r>
              <a:rPr lang="en-US" sz="1600" b="1" dirty="0"/>
              <a:t>Go back - 2 steps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81B036-D54A-AEBD-92ED-C1E56EE57179}"/>
              </a:ext>
            </a:extLst>
          </p:cNvPr>
          <p:cNvSpPr txBox="1"/>
          <p:nvPr/>
        </p:nvSpPr>
        <p:spPr>
          <a:xfrm>
            <a:off x="5036972" y="84491"/>
            <a:ext cx="213884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A new hire on your team is unsure how to approach a local politician who is known for their harsh communication style and strong personality. They ask for your advice. Discuss how you have built relationships with local politicians.</a:t>
            </a:r>
          </a:p>
          <a:p>
            <a:pPr algn="ctr"/>
            <a:r>
              <a:rPr lang="en-US" sz="1600" dirty="0"/>
              <a:t> </a:t>
            </a:r>
            <a:r>
              <a:rPr lang="en-US" sz="1600" b="1" dirty="0"/>
              <a:t>Go back - 1 step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35D8CD-1137-FEF9-D9CB-2173CECFD128}"/>
              </a:ext>
            </a:extLst>
          </p:cNvPr>
          <p:cNvSpPr txBox="1"/>
          <p:nvPr/>
        </p:nvSpPr>
        <p:spPr>
          <a:xfrm>
            <a:off x="7469864" y="330711"/>
            <a:ext cx="228599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Surprise! Please share with the group an experience where your Lab activities did not have the result you expected. </a:t>
            </a:r>
          </a:p>
          <a:p>
            <a:endParaRPr lang="en-US" sz="1600" dirty="0"/>
          </a:p>
          <a:p>
            <a:r>
              <a:rPr lang="en-US" sz="1600" dirty="0"/>
              <a:t>What lessons did you draw from this?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- 3 steps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D67D20-B3F2-4217-0A52-54E6597E7A2A}"/>
              </a:ext>
            </a:extLst>
          </p:cNvPr>
          <p:cNvSpPr txBox="1"/>
          <p:nvPr/>
        </p:nvSpPr>
        <p:spPr>
          <a:xfrm>
            <a:off x="9840072" y="74235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Do you have the mandate needed to create policies in your CRFS? Do you have anything to say in how CRFS-related policies are implemented? </a:t>
            </a:r>
          </a:p>
          <a:p>
            <a:endParaRPr lang="en-US" sz="1600" dirty="0"/>
          </a:p>
          <a:p>
            <a:r>
              <a:rPr lang="en-US" sz="1600" dirty="0"/>
              <a:t>If no, what approach have you taken to overcome this?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- 2 steps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A064B9-4574-16BB-F467-51132953131A}"/>
              </a:ext>
            </a:extLst>
          </p:cNvPr>
          <p:cNvSpPr txBox="1"/>
          <p:nvPr/>
        </p:nvSpPr>
        <p:spPr>
          <a:xfrm>
            <a:off x="65928" y="3500814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When your Lab started, citizens in your region were unaware of food system issues. </a:t>
            </a:r>
          </a:p>
          <a:p>
            <a:endParaRPr lang="en-US" sz="1600" dirty="0"/>
          </a:p>
          <a:p>
            <a:r>
              <a:rPr lang="en-US" sz="1600" dirty="0"/>
              <a:t>How did you attempt to increase awareness of your citizens on food-related issues, and how did you activate them to get involved?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- 1 step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536643-D972-8825-0FE6-FB5B32240EF9}"/>
              </a:ext>
            </a:extLst>
          </p:cNvPr>
          <p:cNvSpPr txBox="1"/>
          <p:nvPr/>
        </p:nvSpPr>
        <p:spPr>
          <a:xfrm>
            <a:off x="2562662" y="3480297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You started off so well, but now your Lab is struggling to keep stakeholders actively engaged with activities. </a:t>
            </a:r>
          </a:p>
          <a:p>
            <a:endParaRPr lang="en-US" sz="1600" dirty="0"/>
          </a:p>
          <a:p>
            <a:r>
              <a:rPr lang="en-US" sz="1600" dirty="0"/>
              <a:t>How do you deal with stakeholders' fatigue and loss of willingness? Has anything worked to pull stakeholders back?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- 2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92C3AC-CC05-B18F-1032-BDEE76A7B162}"/>
              </a:ext>
            </a:extLst>
          </p:cNvPr>
          <p:cNvSpPr txBox="1"/>
          <p:nvPr/>
        </p:nvSpPr>
        <p:spPr>
          <a:xfrm>
            <a:off x="4995554" y="3521328"/>
            <a:ext cx="2286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/>
              <a:t>Oops! You just participated in a workshop on A.I. for food systems and it made you realize that your Lab may be seriously lacking data regarding the CRFS.</a:t>
            </a:r>
          </a:p>
          <a:p>
            <a:endParaRPr lang="en-US" sz="1500" dirty="0"/>
          </a:p>
          <a:p>
            <a:r>
              <a:rPr lang="en-US" sz="1500" dirty="0"/>
              <a:t>What is the status of data collection in your CRFS? What would help you to develop this area? </a:t>
            </a:r>
          </a:p>
          <a:p>
            <a:endParaRPr lang="en-US" sz="1500" dirty="0"/>
          </a:p>
          <a:p>
            <a:pPr algn="ctr"/>
            <a:r>
              <a:rPr lang="en-US" sz="1500" b="1" dirty="0"/>
              <a:t>Go back - 1 step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D2EC1A-866B-963F-254D-C5F5051CB6DC}"/>
              </a:ext>
            </a:extLst>
          </p:cNvPr>
          <p:cNvSpPr txBox="1"/>
          <p:nvPr/>
        </p:nvSpPr>
        <p:spPr>
          <a:xfrm>
            <a:off x="7428446" y="3511072"/>
            <a:ext cx="228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Climate change is more clearly felt every year. Attention for climate change is shifting slowly from prevention to reducing the impacts of climate change. </a:t>
            </a:r>
          </a:p>
          <a:p>
            <a:endParaRPr lang="en-US" sz="1600" dirty="0"/>
          </a:p>
          <a:p>
            <a:r>
              <a:rPr lang="en-US" sz="1600" dirty="0"/>
              <a:t>How do environmental challenges affect your CRFS?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- 1 step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D51468-9E69-1B6D-8579-5E739DEFF2B2}"/>
              </a:ext>
            </a:extLst>
          </p:cNvPr>
          <p:cNvSpPr txBox="1"/>
          <p:nvPr/>
        </p:nvSpPr>
        <p:spPr>
          <a:xfrm>
            <a:off x="9840073" y="3521328"/>
            <a:ext cx="2286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Oh no! You just realized that when the project ends the funding will end as well. You are now tasked with finding ways to keep Lab activities going long-term. </a:t>
            </a:r>
          </a:p>
          <a:p>
            <a:r>
              <a:rPr lang="en-US" sz="1400" dirty="0"/>
              <a:t>How do you approach this? Do you reach out to </a:t>
            </a:r>
            <a:r>
              <a:rPr lang="en-US" sz="1400" dirty="0" err="1"/>
              <a:t>organisations</a:t>
            </a:r>
            <a:r>
              <a:rPr lang="en-US" sz="1400" dirty="0"/>
              <a:t> to set up broad project synergies, apply for additional funding, or do you have another strategy? </a:t>
            </a:r>
          </a:p>
          <a:p>
            <a:pPr algn="ctr"/>
            <a:r>
              <a:rPr lang="en-US" sz="1400" b="1" dirty="0"/>
              <a:t>Go back - 2 steps</a:t>
            </a:r>
          </a:p>
        </p:txBody>
      </p:sp>
    </p:spTree>
    <p:extLst>
      <p:ext uri="{BB962C8B-B14F-4D97-AF65-F5344CB8AC3E}">
        <p14:creationId xmlns:p14="http://schemas.microsoft.com/office/powerpoint/2010/main" val="200685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59BDF0-9657-19A6-BA14-F13D652DEB16}"/>
              </a:ext>
            </a:extLst>
          </p:cNvPr>
          <p:cNvSpPr/>
          <p:nvPr/>
        </p:nvSpPr>
        <p:spPr>
          <a:xfrm>
            <a:off x="65928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BF6AE-539A-71D4-F6E8-4250BA057BA4}"/>
              </a:ext>
            </a:extLst>
          </p:cNvPr>
          <p:cNvSpPr/>
          <p:nvPr/>
        </p:nvSpPr>
        <p:spPr>
          <a:xfrm>
            <a:off x="65928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D3C61-79F1-5FD3-60A7-2D1808823285}"/>
              </a:ext>
            </a:extLst>
          </p:cNvPr>
          <p:cNvSpPr txBox="1"/>
          <p:nvPr/>
        </p:nvSpPr>
        <p:spPr>
          <a:xfrm>
            <a:off x="123994" y="320456"/>
            <a:ext cx="224921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Living Labs are very experimental, and they come with loads of failures and the occasional win. </a:t>
            </a:r>
          </a:p>
          <a:p>
            <a:endParaRPr lang="en-US" sz="1600" dirty="0"/>
          </a:p>
          <a:p>
            <a:r>
              <a:rPr lang="en-US" sz="1600" dirty="0"/>
              <a:t>Share your biggest learning moment of the project.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- 1 step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02D8F-E4D7-8E0F-9183-FD8E58D33D57}"/>
              </a:ext>
            </a:extLst>
          </p:cNvPr>
          <p:cNvSpPr/>
          <p:nvPr/>
        </p:nvSpPr>
        <p:spPr>
          <a:xfrm>
            <a:off x="2562662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11B04-93CB-D059-C127-7607D1E97E1D}"/>
              </a:ext>
            </a:extLst>
          </p:cNvPr>
          <p:cNvSpPr/>
          <p:nvPr/>
        </p:nvSpPr>
        <p:spPr>
          <a:xfrm>
            <a:off x="2562662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ABB701-3EB5-94EA-B988-8AE1C07C8168}"/>
              </a:ext>
            </a:extLst>
          </p:cNvPr>
          <p:cNvSpPr/>
          <p:nvPr/>
        </p:nvSpPr>
        <p:spPr>
          <a:xfrm>
            <a:off x="4995554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8B1B6E-9E98-03E7-C632-9EFBD4B9C587}"/>
              </a:ext>
            </a:extLst>
          </p:cNvPr>
          <p:cNvSpPr/>
          <p:nvPr/>
        </p:nvSpPr>
        <p:spPr>
          <a:xfrm>
            <a:off x="4995554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8A4356-F602-DC87-F71D-455CDC85A681}"/>
              </a:ext>
            </a:extLst>
          </p:cNvPr>
          <p:cNvSpPr/>
          <p:nvPr/>
        </p:nvSpPr>
        <p:spPr>
          <a:xfrm>
            <a:off x="7428446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E8AC8B-A77F-1310-9DF1-00E2BAC36B42}"/>
              </a:ext>
            </a:extLst>
          </p:cNvPr>
          <p:cNvSpPr/>
          <p:nvPr/>
        </p:nvSpPr>
        <p:spPr>
          <a:xfrm>
            <a:off x="7428446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67756-A6D9-C019-8626-A984E96F8B11}"/>
              </a:ext>
            </a:extLst>
          </p:cNvPr>
          <p:cNvSpPr/>
          <p:nvPr/>
        </p:nvSpPr>
        <p:spPr>
          <a:xfrm>
            <a:off x="9861338" y="350081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B9AAD1-9323-B0A7-9625-880731B79E31}"/>
              </a:ext>
            </a:extLst>
          </p:cNvPr>
          <p:cNvSpPr/>
          <p:nvPr/>
        </p:nvSpPr>
        <p:spPr>
          <a:xfrm>
            <a:off x="9861338" y="84494"/>
            <a:ext cx="2286000" cy="32726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CVC</a:t>
            </a:r>
            <a:endParaRPr lang="LID4096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3D3970-8025-964C-A65B-000AE1D496BC}"/>
              </a:ext>
            </a:extLst>
          </p:cNvPr>
          <p:cNvSpPr txBox="1"/>
          <p:nvPr/>
        </p:nvSpPr>
        <p:spPr>
          <a:xfrm>
            <a:off x="2605215" y="443566"/>
            <a:ext cx="220089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Local elections, change of power, conflicts… </a:t>
            </a:r>
          </a:p>
          <a:p>
            <a:endParaRPr lang="en-US" sz="1600" dirty="0"/>
          </a:p>
          <a:p>
            <a:r>
              <a:rPr lang="en-US" sz="1600" dirty="0"/>
              <a:t>How did you deal with political dynamics or sudden political changes? </a:t>
            </a:r>
          </a:p>
          <a:p>
            <a:endParaRPr lang="en-US" sz="1600" dirty="0"/>
          </a:p>
          <a:p>
            <a:pPr algn="ctr"/>
            <a:r>
              <a:rPr lang="en-US" sz="1600" b="1" dirty="0"/>
              <a:t>Go back - 2 steps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81B036-D54A-AEBD-92ED-C1E56EE57179}"/>
              </a:ext>
            </a:extLst>
          </p:cNvPr>
          <p:cNvSpPr txBox="1"/>
          <p:nvPr/>
        </p:nvSpPr>
        <p:spPr>
          <a:xfrm>
            <a:off x="5036972" y="84491"/>
            <a:ext cx="213884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/>
              <a:t>Oops! You are halfway into the project when you </a:t>
            </a:r>
            <a:r>
              <a:rPr lang="en-US" sz="1500" dirty="0" err="1"/>
              <a:t>realise</a:t>
            </a:r>
            <a:r>
              <a:rPr lang="en-US" sz="1500" dirty="0"/>
              <a:t> your team does not have all the skills needed to run this Lab effectively. </a:t>
            </a:r>
          </a:p>
          <a:p>
            <a:endParaRPr lang="en-US" sz="1500" dirty="0"/>
          </a:p>
          <a:p>
            <a:r>
              <a:rPr lang="en-US" sz="1500" dirty="0"/>
              <a:t>How do you go about getting the additional skills? What resources do you need and do you have access to them? </a:t>
            </a:r>
          </a:p>
          <a:p>
            <a:pPr algn="ctr"/>
            <a:endParaRPr lang="en-US" sz="1500" b="1" dirty="0"/>
          </a:p>
          <a:p>
            <a:pPr algn="ctr"/>
            <a:r>
              <a:rPr lang="en-US" sz="1500" b="1" dirty="0"/>
              <a:t>Go back - 3 steps</a:t>
            </a:r>
          </a:p>
        </p:txBody>
      </p:sp>
    </p:spTree>
    <p:extLst>
      <p:ext uri="{BB962C8B-B14F-4D97-AF65-F5344CB8AC3E}">
        <p14:creationId xmlns:p14="http://schemas.microsoft.com/office/powerpoint/2010/main" val="366169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1177</Words>
  <Application>Microsoft Office PowerPoint</Application>
  <PresentationFormat>Widescreen</PresentationFormat>
  <Paragraphs>159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Cepeda Santamaria, B. (Bibiana)</dc:creator>
  <cp:lastModifiedBy>Cepeda Santamaria, B. (Bibiana)</cp:lastModifiedBy>
  <cp:revision>1</cp:revision>
  <dcterms:created xsi:type="dcterms:W3CDTF">2024-07-16T07:09:30Z</dcterms:created>
  <dcterms:modified xsi:type="dcterms:W3CDTF">2024-07-16T09:13:00Z</dcterms:modified>
</cp:coreProperties>
</file>